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5" r:id="rId1"/>
  </p:sldMasterIdLst>
  <p:notesMasterIdLst>
    <p:notesMasterId r:id="rId14"/>
  </p:notesMasterIdLst>
  <p:sldIdLst>
    <p:sldId id="257" r:id="rId2"/>
    <p:sldId id="258" r:id="rId3"/>
    <p:sldId id="267" r:id="rId4"/>
    <p:sldId id="259" r:id="rId5"/>
    <p:sldId id="260" r:id="rId6"/>
    <p:sldId id="266" r:id="rId7"/>
    <p:sldId id="261" r:id="rId8"/>
    <p:sldId id="262" r:id="rId9"/>
    <p:sldId id="263" r:id="rId10"/>
    <p:sldId id="264"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3072"/>
  </p:normalViewPr>
  <p:slideViewPr>
    <p:cSldViewPr snapToGrid="0" snapToObjects="1">
      <p:cViewPr>
        <p:scale>
          <a:sx n="103" d="100"/>
          <a:sy n="103" d="100"/>
        </p:scale>
        <p:origin x="36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7DCE7-C440-0741-984D-C8BE98614262}" type="datetimeFigureOut">
              <a:rPr lang="en-US" smtClean="0"/>
              <a:t>2/26/17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47FDA-0C00-8544-8283-700E04584C0A}" type="slidenum">
              <a:rPr lang="en-US" smtClean="0"/>
              <a:t>‹#›</a:t>
            </a:fld>
            <a:endParaRPr lang="en-US"/>
          </a:p>
        </p:txBody>
      </p:sp>
    </p:spTree>
    <p:extLst>
      <p:ext uri="{BB962C8B-B14F-4D97-AF65-F5344CB8AC3E}">
        <p14:creationId xmlns:p14="http://schemas.microsoft.com/office/powerpoint/2010/main" val="145393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Dawa</a:t>
            </a:r>
            <a:endParaRPr lang="en-US" dirty="0" smtClean="0"/>
          </a:p>
          <a:p>
            <a:r>
              <a:rPr lang="en-US" dirty="0" smtClean="0"/>
              <a:t>Hello</a:t>
            </a:r>
            <a:r>
              <a:rPr lang="en-US" baseline="0" dirty="0" smtClean="0"/>
              <a:t> </a:t>
            </a:r>
            <a:r>
              <a:rPr lang="en-US" baseline="0" dirty="0" smtClean="0"/>
              <a:t>and Welcome to Cocoa Camp. I would like to start off by introducing our team developers of Dream Team. We have </a:t>
            </a:r>
            <a:r>
              <a:rPr lang="en-US" baseline="0" dirty="0" err="1" smtClean="0"/>
              <a:t>Shea</a:t>
            </a:r>
            <a:r>
              <a:rPr lang="en-US" baseline="0" dirty="0" smtClean="0"/>
              <a:t> Fisher, </a:t>
            </a:r>
            <a:r>
              <a:rPr lang="en-US" baseline="0" dirty="0" smtClean="0"/>
              <a:t>Marla Scacchitti, </a:t>
            </a:r>
            <a:r>
              <a:rPr lang="en-US" baseline="0" dirty="0" smtClean="0"/>
              <a:t>and myself </a:t>
            </a:r>
            <a:r>
              <a:rPr lang="en-US" baseline="0" dirty="0" err="1" smtClean="0"/>
              <a:t>Dawa</a:t>
            </a:r>
            <a:r>
              <a:rPr lang="en-US" baseline="0" dirty="0" smtClean="0"/>
              <a:t> Sherpa. </a:t>
            </a:r>
            <a:r>
              <a:rPr lang="en-US" baseline="0" dirty="0" smtClean="0"/>
              <a:t>We are student group looking to make innovative additions to Hershey Park and influence sustainability and family fun.</a:t>
            </a:r>
            <a:endParaRPr lang="en-US" dirty="0"/>
          </a:p>
        </p:txBody>
      </p:sp>
      <p:sp>
        <p:nvSpPr>
          <p:cNvPr id="4" name="Slide Number Placeholder 3"/>
          <p:cNvSpPr>
            <a:spLocks noGrp="1"/>
          </p:cNvSpPr>
          <p:nvPr>
            <p:ph type="sldNum" sz="quarter" idx="10"/>
          </p:nvPr>
        </p:nvSpPr>
        <p:spPr/>
        <p:txBody>
          <a:bodyPr/>
          <a:lstStyle/>
          <a:p>
            <a:fld id="{BAD47FDA-0C00-8544-8283-700E04584C0A}" type="slidenum">
              <a:rPr lang="en-US" smtClean="0"/>
              <a:t>1</a:t>
            </a:fld>
            <a:endParaRPr lang="en-US"/>
          </a:p>
        </p:txBody>
      </p:sp>
    </p:spTree>
    <p:extLst>
      <p:ext uri="{BB962C8B-B14F-4D97-AF65-F5344CB8AC3E}">
        <p14:creationId xmlns:p14="http://schemas.microsoft.com/office/powerpoint/2010/main" val="2936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AD47FDA-0C00-8544-8283-700E04584C0A}" type="slidenum">
              <a:rPr lang="en-US" smtClean="0"/>
              <a:t>10</a:t>
            </a:fld>
            <a:endParaRPr lang="en-US"/>
          </a:p>
        </p:txBody>
      </p:sp>
    </p:spTree>
    <p:extLst>
      <p:ext uri="{BB962C8B-B14F-4D97-AF65-F5344CB8AC3E}">
        <p14:creationId xmlns:p14="http://schemas.microsoft.com/office/powerpoint/2010/main" val="144855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Shea</a:t>
            </a:r>
            <a:endParaRPr lang="en-US" dirty="0"/>
          </a:p>
        </p:txBody>
      </p:sp>
      <p:sp>
        <p:nvSpPr>
          <p:cNvPr id="4" name="Slide Number Placeholder 3"/>
          <p:cNvSpPr>
            <a:spLocks noGrp="1"/>
          </p:cNvSpPr>
          <p:nvPr>
            <p:ph type="sldNum" sz="quarter" idx="10"/>
          </p:nvPr>
        </p:nvSpPr>
        <p:spPr/>
        <p:txBody>
          <a:bodyPr/>
          <a:lstStyle/>
          <a:p>
            <a:fld id="{BAD47FDA-0C00-8544-8283-700E04584C0A}" type="slidenum">
              <a:rPr lang="en-US" smtClean="0"/>
              <a:t>11</a:t>
            </a:fld>
            <a:endParaRPr lang="en-US"/>
          </a:p>
        </p:txBody>
      </p:sp>
    </p:spTree>
    <p:extLst>
      <p:ext uri="{BB962C8B-B14F-4D97-AF65-F5344CB8AC3E}">
        <p14:creationId xmlns:p14="http://schemas.microsoft.com/office/powerpoint/2010/main" val="110499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Marla </a:t>
            </a:r>
          </a:p>
        </p:txBody>
      </p:sp>
      <p:sp>
        <p:nvSpPr>
          <p:cNvPr id="4" name="Slide Number Placeholder 3"/>
          <p:cNvSpPr>
            <a:spLocks noGrp="1"/>
          </p:cNvSpPr>
          <p:nvPr>
            <p:ph type="sldNum" sz="quarter" idx="10"/>
          </p:nvPr>
        </p:nvSpPr>
        <p:spPr/>
        <p:txBody>
          <a:bodyPr/>
          <a:lstStyle/>
          <a:p>
            <a:fld id="{BAD47FDA-0C00-8544-8283-700E04584C0A}" type="slidenum">
              <a:rPr lang="en-US" smtClean="0"/>
              <a:t>12</a:t>
            </a:fld>
            <a:endParaRPr lang="en-US"/>
          </a:p>
        </p:txBody>
      </p:sp>
    </p:spTree>
    <p:extLst>
      <p:ext uri="{BB962C8B-B14F-4D97-AF65-F5344CB8AC3E}">
        <p14:creationId xmlns:p14="http://schemas.microsoft.com/office/powerpoint/2010/main" val="89034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Dawa</a:t>
            </a:r>
            <a:endParaRPr lang="en-US" dirty="0" smtClean="0"/>
          </a:p>
          <a:p>
            <a:r>
              <a:rPr lang="en-US" dirty="0" smtClean="0"/>
              <a:t>Purpose</a:t>
            </a:r>
            <a:r>
              <a:rPr lang="en-US" dirty="0" smtClean="0"/>
              <a:t>:</a:t>
            </a:r>
            <a:r>
              <a:rPr lang="en-US" baseline="0" dirty="0" smtClean="0"/>
              <a:t> To provide a family friendly activities beyond the typical ride and slide experience. </a:t>
            </a:r>
          </a:p>
          <a:p>
            <a:r>
              <a:rPr lang="en-US" baseline="0" dirty="0" smtClean="0"/>
              <a:t>Client: Hershey Entertainment and Resorts</a:t>
            </a:r>
          </a:p>
          <a:p>
            <a:r>
              <a:rPr lang="en-US" baseline="0" dirty="0" smtClean="0"/>
              <a:t>Target Audience: Families and teens between the ages of 12-22; The attractions are targeted towards different age groups</a:t>
            </a:r>
          </a:p>
          <a:p>
            <a:r>
              <a:rPr lang="en-US" baseline="0" dirty="0" smtClean="0"/>
              <a:t>Project </a:t>
            </a:r>
            <a:r>
              <a:rPr lang="en-US" baseline="0" dirty="0" smtClean="0"/>
              <a:t>Description: Outdoor fun with multiple attractions including ropes courses, zip lines, bungee trampolines, and more. This new land also includes an eatery, rest stops, and shopping opportunities. </a:t>
            </a:r>
          </a:p>
          <a:p>
            <a:pPr rtl="0"/>
            <a:r>
              <a:rPr lang="en-US" baseline="0" dirty="0" smtClean="0"/>
              <a:t>Back story: </a:t>
            </a:r>
            <a:r>
              <a:rPr lang="en-US" sz="1200" b="1" i="0" u="none" strike="noStrike" kern="1200" dirty="0" smtClean="0">
                <a:solidFill>
                  <a:schemeClr val="tx1"/>
                </a:solidFill>
                <a:effectLst/>
                <a:latin typeface="+mn-lt"/>
                <a:ea typeface="+mn-ea"/>
                <a:cs typeface="+mn-cs"/>
              </a:rPr>
              <a:t>Summary: </a:t>
            </a:r>
            <a:r>
              <a:rPr lang="en-US" sz="1200" b="0" i="0" u="none" strike="noStrike" kern="1200" dirty="0" smtClean="0">
                <a:solidFill>
                  <a:schemeClr val="tx1"/>
                </a:solidFill>
                <a:effectLst/>
                <a:latin typeface="+mn-lt"/>
                <a:ea typeface="+mn-ea"/>
                <a:cs typeface="+mn-cs"/>
              </a:rPr>
              <a:t>A group of friends discover a hidden land of Hershey candy people behind a mountain pass near their campsite. They develop the land into the Cocoa Camp theme park.</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AD47FDA-0C00-8544-8283-700E04584C0A}" type="slidenum">
              <a:rPr lang="en-US" smtClean="0"/>
              <a:t>2</a:t>
            </a:fld>
            <a:endParaRPr lang="en-US"/>
          </a:p>
        </p:txBody>
      </p:sp>
    </p:spTree>
    <p:extLst>
      <p:ext uri="{BB962C8B-B14F-4D97-AF65-F5344CB8AC3E}">
        <p14:creationId xmlns:p14="http://schemas.microsoft.com/office/powerpoint/2010/main" val="51155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Marla </a:t>
            </a:r>
            <a:endParaRPr lang="en-US" dirty="0"/>
          </a:p>
        </p:txBody>
      </p:sp>
      <p:sp>
        <p:nvSpPr>
          <p:cNvPr id="4" name="Slide Number Placeholder 3"/>
          <p:cNvSpPr>
            <a:spLocks noGrp="1"/>
          </p:cNvSpPr>
          <p:nvPr>
            <p:ph type="sldNum" sz="quarter" idx="10"/>
          </p:nvPr>
        </p:nvSpPr>
        <p:spPr/>
        <p:txBody>
          <a:bodyPr/>
          <a:lstStyle/>
          <a:p>
            <a:fld id="{BAD47FDA-0C00-8544-8283-700E04584C0A}" type="slidenum">
              <a:rPr lang="en-US" smtClean="0"/>
              <a:t>3</a:t>
            </a:fld>
            <a:endParaRPr lang="en-US"/>
          </a:p>
        </p:txBody>
      </p:sp>
    </p:spTree>
    <p:extLst>
      <p:ext uri="{BB962C8B-B14F-4D97-AF65-F5344CB8AC3E}">
        <p14:creationId xmlns:p14="http://schemas.microsoft.com/office/powerpoint/2010/main" val="194005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Shea</a:t>
            </a:r>
            <a:endParaRPr lang="en-US" dirty="0" smtClean="0"/>
          </a:p>
          <a:p>
            <a:r>
              <a:rPr lang="en-US" dirty="0" smtClean="0"/>
              <a:t>Talk</a:t>
            </a:r>
            <a:r>
              <a:rPr lang="en-US" baseline="0" dirty="0" smtClean="0"/>
              <a:t> </a:t>
            </a:r>
            <a:r>
              <a:rPr lang="en-US" baseline="0" dirty="0" smtClean="0"/>
              <a:t>about theme and layout of overall area</a:t>
            </a:r>
          </a:p>
          <a:p>
            <a:r>
              <a:rPr lang="en-US" baseline="0" dirty="0" smtClean="0"/>
              <a:t>Walk through UX experience from the entrance and through the area\</a:t>
            </a:r>
          </a:p>
          <a:p>
            <a:r>
              <a:rPr lang="en-US" baseline="0" dirty="0" smtClean="0"/>
              <a:t>Brief introduction to each section/attraction</a:t>
            </a:r>
          </a:p>
          <a:p>
            <a:r>
              <a:rPr lang="en-US" baseline="0" dirty="0" smtClean="0"/>
              <a:t>Mention landmarks (Hershey </a:t>
            </a:r>
            <a:r>
              <a:rPr lang="en-US" baseline="0" dirty="0" smtClean="0"/>
              <a:t>eatery</a:t>
            </a:r>
            <a:r>
              <a:rPr lang="en-US" baseline="0" dirty="0" smtClean="0"/>
              <a:t>)</a:t>
            </a:r>
          </a:p>
          <a:p>
            <a:r>
              <a:rPr lang="en-US" baseline="0" dirty="0" smtClean="0"/>
              <a:t>Mention terms: Minimal barriers, peak end rule, points of prospect, way finding, progressive lures </a:t>
            </a:r>
          </a:p>
          <a:p>
            <a:endParaRPr lang="en-US" dirty="0"/>
          </a:p>
        </p:txBody>
      </p:sp>
      <p:sp>
        <p:nvSpPr>
          <p:cNvPr id="4" name="Slide Number Placeholder 3"/>
          <p:cNvSpPr>
            <a:spLocks noGrp="1"/>
          </p:cNvSpPr>
          <p:nvPr>
            <p:ph type="sldNum" sz="quarter" idx="10"/>
          </p:nvPr>
        </p:nvSpPr>
        <p:spPr/>
        <p:txBody>
          <a:bodyPr/>
          <a:lstStyle/>
          <a:p>
            <a:fld id="{BAD47FDA-0C00-8544-8283-700E04584C0A}" type="slidenum">
              <a:rPr lang="en-US" smtClean="0"/>
              <a:t>4</a:t>
            </a:fld>
            <a:endParaRPr lang="en-US"/>
          </a:p>
        </p:txBody>
      </p:sp>
    </p:spTree>
    <p:extLst>
      <p:ext uri="{BB962C8B-B14F-4D97-AF65-F5344CB8AC3E}">
        <p14:creationId xmlns:p14="http://schemas.microsoft.com/office/powerpoint/2010/main" val="164100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Dawa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Talk </a:t>
            </a:r>
            <a:r>
              <a:rPr lang="en-US" dirty="0" smtClean="0"/>
              <a:t>about what is there?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the users attain appropriate </a:t>
            </a:r>
            <a:r>
              <a:rPr lang="en-US" dirty="0" smtClean="0"/>
              <a:t>gear/what type of gear is needed?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they make reservations for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bands and how they work</a:t>
            </a:r>
          </a:p>
        </p:txBody>
      </p:sp>
      <p:sp>
        <p:nvSpPr>
          <p:cNvPr id="4" name="Slide Number Placeholder 3"/>
          <p:cNvSpPr>
            <a:spLocks noGrp="1"/>
          </p:cNvSpPr>
          <p:nvPr>
            <p:ph type="sldNum" sz="quarter" idx="10"/>
          </p:nvPr>
        </p:nvSpPr>
        <p:spPr/>
        <p:txBody>
          <a:bodyPr/>
          <a:lstStyle/>
          <a:p>
            <a:fld id="{BAD47FDA-0C00-8544-8283-700E04584C0A}" type="slidenum">
              <a:rPr lang="en-US" smtClean="0"/>
              <a:t>5</a:t>
            </a:fld>
            <a:endParaRPr lang="en-US"/>
          </a:p>
        </p:txBody>
      </p:sp>
    </p:spTree>
    <p:extLst>
      <p:ext uri="{BB962C8B-B14F-4D97-AF65-F5344CB8AC3E}">
        <p14:creationId xmlns:p14="http://schemas.microsoft.com/office/powerpoint/2010/main" val="174426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Marla</a:t>
            </a:r>
          </a:p>
          <a:p>
            <a:r>
              <a:rPr lang="en-US" dirty="0" smtClean="0"/>
              <a:t>Merchandise: hats,</a:t>
            </a:r>
            <a:r>
              <a:rPr lang="en-US" baseline="0" dirty="0" smtClean="0"/>
              <a:t> t-shirts, plush character toys, backpacks, coolers/lunch bags</a:t>
            </a:r>
          </a:p>
          <a:p>
            <a:r>
              <a:rPr lang="en-US" baseline="0" dirty="0" smtClean="0"/>
              <a:t>Drinks: water, soft drinks, smoothies</a:t>
            </a:r>
          </a:p>
          <a:p>
            <a:r>
              <a:rPr lang="en-US" baseline="0" dirty="0" smtClean="0"/>
              <a:t>Snacks: pretzels, cheese crackers, fruit snacks, Hershey cookies</a:t>
            </a:r>
          </a:p>
          <a:p>
            <a:r>
              <a:rPr lang="en-US" baseline="0" dirty="0" smtClean="0"/>
              <a:t>Restrooms</a:t>
            </a:r>
            <a:endParaRPr lang="en-US" dirty="0"/>
          </a:p>
        </p:txBody>
      </p:sp>
      <p:sp>
        <p:nvSpPr>
          <p:cNvPr id="4" name="Slide Number Placeholder 3"/>
          <p:cNvSpPr>
            <a:spLocks noGrp="1"/>
          </p:cNvSpPr>
          <p:nvPr>
            <p:ph type="sldNum" sz="quarter" idx="10"/>
          </p:nvPr>
        </p:nvSpPr>
        <p:spPr/>
        <p:txBody>
          <a:bodyPr/>
          <a:lstStyle/>
          <a:p>
            <a:fld id="{BAD47FDA-0C00-8544-8283-700E04584C0A}" type="slidenum">
              <a:rPr lang="en-US" smtClean="0"/>
              <a:t>6</a:t>
            </a:fld>
            <a:endParaRPr lang="en-US"/>
          </a:p>
        </p:txBody>
      </p:sp>
    </p:spTree>
    <p:extLst>
      <p:ext uri="{BB962C8B-B14F-4D97-AF65-F5344CB8AC3E}">
        <p14:creationId xmlns:p14="http://schemas.microsoft.com/office/powerpoint/2010/main" val="82123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Shea</a:t>
            </a:r>
            <a:endParaRPr lang="en-US" dirty="0" smtClean="0"/>
          </a:p>
          <a:p>
            <a:r>
              <a:rPr lang="en-US" dirty="0" smtClean="0"/>
              <a:t>Transition </a:t>
            </a:r>
            <a:r>
              <a:rPr lang="en-US" dirty="0" smtClean="0"/>
              <a:t>into the candy </a:t>
            </a:r>
            <a:r>
              <a:rPr lang="en-US" dirty="0" smtClean="0"/>
              <a:t>campsite</a:t>
            </a:r>
          </a:p>
          <a:p>
            <a:r>
              <a:rPr lang="en-US" dirty="0" smtClean="0"/>
              <a:t>Incorporate</a:t>
            </a:r>
            <a:r>
              <a:rPr lang="en-US" baseline="0" dirty="0" smtClean="0"/>
              <a:t> backstory</a:t>
            </a:r>
          </a:p>
          <a:p>
            <a:r>
              <a:rPr lang="en-US" baseline="0" dirty="0" smtClean="0"/>
              <a:t>Talk about the experience: visually, sense of smell, and then include the reveal</a:t>
            </a:r>
            <a:endParaRPr lang="en-US" dirty="0"/>
          </a:p>
        </p:txBody>
      </p:sp>
      <p:sp>
        <p:nvSpPr>
          <p:cNvPr id="4" name="Slide Number Placeholder 3"/>
          <p:cNvSpPr>
            <a:spLocks noGrp="1"/>
          </p:cNvSpPr>
          <p:nvPr>
            <p:ph type="sldNum" sz="quarter" idx="10"/>
          </p:nvPr>
        </p:nvSpPr>
        <p:spPr/>
        <p:txBody>
          <a:bodyPr/>
          <a:lstStyle/>
          <a:p>
            <a:fld id="{BAD47FDA-0C00-8544-8283-700E04584C0A}" type="slidenum">
              <a:rPr lang="en-US" smtClean="0"/>
              <a:t>7</a:t>
            </a:fld>
            <a:endParaRPr lang="en-US"/>
          </a:p>
        </p:txBody>
      </p:sp>
    </p:spTree>
    <p:extLst>
      <p:ext uri="{BB962C8B-B14F-4D97-AF65-F5344CB8AC3E}">
        <p14:creationId xmlns:p14="http://schemas.microsoft.com/office/powerpoint/2010/main" val="151604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Marla</a:t>
            </a:r>
          </a:p>
          <a:p>
            <a:r>
              <a:rPr lang="en-US" dirty="0" smtClean="0"/>
              <a:t>Eatery</a:t>
            </a:r>
            <a:endParaRPr lang="en-US" dirty="0" smtClean="0"/>
          </a:p>
          <a:p>
            <a:r>
              <a:rPr lang="en-US" dirty="0" smtClean="0"/>
              <a:t>Offers wide variety of snacks such as homemade</a:t>
            </a:r>
            <a:r>
              <a:rPr lang="en-US" baseline="0" dirty="0" smtClean="0"/>
              <a:t> Hershey Granola, Hershey S'mores, and [blank]. This eatery also offers soup, sandwiches, pizza, and mountain pies.</a:t>
            </a:r>
          </a:p>
          <a:p>
            <a:r>
              <a:rPr lang="en-US" baseline="0" dirty="0" smtClean="0"/>
              <a:t>Inside the eatery there are also seating areas, restrooms, and lockers.</a:t>
            </a:r>
            <a:endParaRPr lang="en-US" dirty="0"/>
          </a:p>
        </p:txBody>
      </p:sp>
      <p:sp>
        <p:nvSpPr>
          <p:cNvPr id="4" name="Slide Number Placeholder 3"/>
          <p:cNvSpPr>
            <a:spLocks noGrp="1"/>
          </p:cNvSpPr>
          <p:nvPr>
            <p:ph type="sldNum" sz="quarter" idx="10"/>
          </p:nvPr>
        </p:nvSpPr>
        <p:spPr/>
        <p:txBody>
          <a:bodyPr/>
          <a:lstStyle/>
          <a:p>
            <a:fld id="{BAD47FDA-0C00-8544-8283-700E04584C0A}" type="slidenum">
              <a:rPr lang="en-US" smtClean="0"/>
              <a:t>8</a:t>
            </a:fld>
            <a:endParaRPr lang="en-US"/>
          </a:p>
        </p:txBody>
      </p:sp>
    </p:spTree>
    <p:extLst>
      <p:ext uri="{BB962C8B-B14F-4D97-AF65-F5344CB8AC3E}">
        <p14:creationId xmlns:p14="http://schemas.microsoft.com/office/powerpoint/2010/main" val="18764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Shea</a:t>
            </a:r>
            <a:r>
              <a:rPr lang="en-US" dirty="0" smtClean="0"/>
              <a:t> </a:t>
            </a:r>
          </a:p>
          <a:p>
            <a:r>
              <a:rPr lang="en-US" dirty="0" smtClean="0"/>
              <a:t>Talk about</a:t>
            </a:r>
            <a:r>
              <a:rPr lang="en-US" baseline="0" dirty="0" smtClean="0"/>
              <a:t> reservations</a:t>
            </a:r>
            <a:endParaRPr lang="en-US" dirty="0"/>
          </a:p>
        </p:txBody>
      </p:sp>
      <p:sp>
        <p:nvSpPr>
          <p:cNvPr id="4" name="Slide Number Placeholder 3"/>
          <p:cNvSpPr>
            <a:spLocks noGrp="1"/>
          </p:cNvSpPr>
          <p:nvPr>
            <p:ph type="sldNum" sz="quarter" idx="10"/>
          </p:nvPr>
        </p:nvSpPr>
        <p:spPr/>
        <p:txBody>
          <a:bodyPr/>
          <a:lstStyle/>
          <a:p>
            <a:fld id="{BAD47FDA-0C00-8544-8283-700E04584C0A}" type="slidenum">
              <a:rPr lang="en-US" smtClean="0"/>
              <a:t>9</a:t>
            </a:fld>
            <a:endParaRPr lang="en-US"/>
          </a:p>
        </p:txBody>
      </p:sp>
    </p:spTree>
    <p:extLst>
      <p:ext uri="{BB962C8B-B14F-4D97-AF65-F5344CB8AC3E}">
        <p14:creationId xmlns:p14="http://schemas.microsoft.com/office/powerpoint/2010/main" val="157651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2/26/17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9730195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2/26/17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5899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2/26/17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5077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2/26/17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72792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2/26/17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2132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2/26/17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569599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572500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8627413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4473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2/26/17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61934287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2/26/17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354416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2/26/17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91682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2/26/17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3646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2/26/17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53267826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2/26/17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0118263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2/26/17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360642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34D819-9F07-4261-B09B-9E467E5D9002}" type="datetimeFigureOut">
              <a:rPr lang="en-US" smtClean="0"/>
              <a:pPr/>
              <a:t>2/26/17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020594510"/>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Cocoa Camp</a:t>
            </a:r>
            <a:endParaRPr lang="en-US" dirty="0"/>
          </a:p>
        </p:txBody>
      </p:sp>
      <p:sp>
        <p:nvSpPr>
          <p:cNvPr id="3" name="Subtitle 2"/>
          <p:cNvSpPr>
            <a:spLocks noGrp="1"/>
          </p:cNvSpPr>
          <p:nvPr>
            <p:ph type="subTitle" idx="1"/>
          </p:nvPr>
        </p:nvSpPr>
        <p:spPr/>
        <p:txBody>
          <a:bodyPr/>
          <a:lstStyle/>
          <a:p>
            <a:r>
              <a:rPr lang="en-US" dirty="0" smtClean="0"/>
              <a:t>Dream Team Developers: Marla Scacchitti, </a:t>
            </a:r>
            <a:r>
              <a:rPr lang="en-US" dirty="0" err="1" smtClean="0"/>
              <a:t>Shea</a:t>
            </a:r>
            <a:r>
              <a:rPr lang="en-US" dirty="0" smtClean="0"/>
              <a:t> Fisher, </a:t>
            </a:r>
            <a:r>
              <a:rPr lang="en-US" dirty="0" err="1" smtClean="0"/>
              <a:t>Dawa</a:t>
            </a:r>
            <a:r>
              <a:rPr lang="en-US" dirty="0" smtClean="0"/>
              <a:t> Sherpa </a:t>
            </a:r>
            <a:endParaRPr lang="en-US" dirty="0"/>
          </a:p>
        </p:txBody>
      </p:sp>
    </p:spTree>
    <p:extLst>
      <p:ext uri="{BB962C8B-B14F-4D97-AF65-F5344CB8AC3E}">
        <p14:creationId xmlns:p14="http://schemas.microsoft.com/office/powerpoint/2010/main" val="2129111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Camp: Main Attractions</a:t>
            </a:r>
            <a:endParaRPr lang="en-US" dirty="0"/>
          </a:p>
        </p:txBody>
      </p:sp>
      <p:sp>
        <p:nvSpPr>
          <p:cNvPr id="3" name="Content Placeholder 2"/>
          <p:cNvSpPr>
            <a:spLocks noGrp="1"/>
          </p:cNvSpPr>
          <p:nvPr>
            <p:ph idx="1"/>
          </p:nvPr>
        </p:nvSpPr>
        <p:spPr/>
        <p:txBody>
          <a:bodyPr/>
          <a:lstStyle/>
          <a:p>
            <a:r>
              <a:rPr lang="en-US" dirty="0" smtClean="0"/>
              <a:t>[images]</a:t>
            </a:r>
            <a:endParaRPr lang="en-US" dirty="0"/>
          </a:p>
        </p:txBody>
      </p:sp>
    </p:spTree>
    <p:extLst>
      <p:ext uri="{BB962C8B-B14F-4D97-AF65-F5344CB8AC3E}">
        <p14:creationId xmlns:p14="http://schemas.microsoft.com/office/powerpoint/2010/main" val="116872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Camp: Smaller Attractions</a:t>
            </a:r>
            <a:endParaRPr lang="en-US" dirty="0"/>
          </a:p>
        </p:txBody>
      </p:sp>
      <p:sp>
        <p:nvSpPr>
          <p:cNvPr id="3" name="Content Placeholder 2"/>
          <p:cNvSpPr>
            <a:spLocks noGrp="1"/>
          </p:cNvSpPr>
          <p:nvPr>
            <p:ph idx="1"/>
          </p:nvPr>
        </p:nvSpPr>
        <p:spPr/>
        <p:txBody>
          <a:bodyPr/>
          <a:lstStyle/>
          <a:p>
            <a:r>
              <a:rPr lang="en-US" dirty="0" smtClean="0"/>
              <a:t>Family </a:t>
            </a:r>
            <a:r>
              <a:rPr lang="en-US" dirty="0"/>
              <a:t>teeter </a:t>
            </a:r>
            <a:r>
              <a:rPr lang="en-US" dirty="0" smtClean="0"/>
              <a:t>totter</a:t>
            </a:r>
          </a:p>
          <a:p>
            <a:r>
              <a:rPr lang="en-US" dirty="0" smtClean="0"/>
              <a:t>Plank </a:t>
            </a:r>
            <a:r>
              <a:rPr lang="en-US" dirty="0"/>
              <a:t>walk </a:t>
            </a:r>
            <a:r>
              <a:rPr lang="en-US" dirty="0" smtClean="0"/>
              <a:t>race</a:t>
            </a:r>
          </a:p>
          <a:p>
            <a:r>
              <a:rPr lang="en-US" dirty="0" smtClean="0"/>
              <a:t>Cargo </a:t>
            </a:r>
            <a:r>
              <a:rPr lang="en-US" dirty="0"/>
              <a:t>net </a:t>
            </a:r>
            <a:r>
              <a:rPr lang="en-US" dirty="0" smtClean="0"/>
              <a:t>towers</a:t>
            </a:r>
          </a:p>
          <a:p>
            <a:r>
              <a:rPr lang="en-US" dirty="0" smtClean="0"/>
              <a:t>King swing</a:t>
            </a:r>
          </a:p>
          <a:p>
            <a:r>
              <a:rPr lang="en-US" dirty="0" smtClean="0"/>
              <a:t>Lake area </a:t>
            </a:r>
            <a:endParaRPr lang="en-US" dirty="0"/>
          </a:p>
        </p:txBody>
      </p:sp>
    </p:spTree>
    <p:extLst>
      <p:ext uri="{BB962C8B-B14F-4D97-AF65-F5344CB8AC3E}">
        <p14:creationId xmlns:p14="http://schemas.microsoft.com/office/powerpoint/2010/main" val="1197855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Camp</a:t>
            </a:r>
            <a:endParaRPr lang="en-US" dirty="0"/>
          </a:p>
        </p:txBody>
      </p:sp>
      <p:sp>
        <p:nvSpPr>
          <p:cNvPr id="3" name="Content Placeholder 2"/>
          <p:cNvSpPr>
            <a:spLocks noGrp="1"/>
          </p:cNvSpPr>
          <p:nvPr>
            <p:ph idx="1"/>
          </p:nvPr>
        </p:nvSpPr>
        <p:spPr/>
        <p:txBody>
          <a:bodyPr/>
          <a:lstStyle/>
          <a:p>
            <a:r>
              <a:rPr lang="en-US" dirty="0"/>
              <a:t>Cocoa Camp will encourage family fun, promote environmental sustainability, and give Hershey Park an aggressive competitive advantage. This addition will offer guests an experience beyond the typical ride and slide amusement park</a:t>
            </a:r>
            <a:r>
              <a:rPr lang="en-US" dirty="0" smtClean="0"/>
              <a:t>.</a:t>
            </a:r>
          </a:p>
          <a:p>
            <a:endParaRPr lang="en-US" dirty="0"/>
          </a:p>
          <a:p>
            <a:r>
              <a:rPr lang="en-US" dirty="0" smtClean="0"/>
              <a:t>Sweet Opportunities await in Cocoa Camp</a:t>
            </a:r>
            <a:endParaRPr lang="en-US" dirty="0"/>
          </a:p>
        </p:txBody>
      </p:sp>
    </p:spTree>
    <p:extLst>
      <p:ext uri="{BB962C8B-B14F-4D97-AF65-F5344CB8AC3E}">
        <p14:creationId xmlns:p14="http://schemas.microsoft.com/office/powerpoint/2010/main" val="90011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Camp</a:t>
            </a:r>
            <a:endParaRPr lang="en-US" dirty="0"/>
          </a:p>
        </p:txBody>
      </p:sp>
      <p:sp>
        <p:nvSpPr>
          <p:cNvPr id="3" name="Content Placeholder 2"/>
          <p:cNvSpPr>
            <a:spLocks noGrp="1"/>
          </p:cNvSpPr>
          <p:nvPr>
            <p:ph idx="1"/>
          </p:nvPr>
        </p:nvSpPr>
        <p:spPr/>
        <p:txBody>
          <a:bodyPr/>
          <a:lstStyle/>
          <a:p>
            <a:r>
              <a:rPr lang="en-US" dirty="0" smtClean="0"/>
              <a:t>Purpose</a:t>
            </a:r>
          </a:p>
          <a:p>
            <a:r>
              <a:rPr lang="en-US" dirty="0" smtClean="0"/>
              <a:t>Client</a:t>
            </a:r>
          </a:p>
          <a:p>
            <a:r>
              <a:rPr lang="en-US" dirty="0" smtClean="0"/>
              <a:t>Target </a:t>
            </a:r>
            <a:r>
              <a:rPr lang="en-US" dirty="0" smtClean="0"/>
              <a:t>Audience </a:t>
            </a:r>
            <a:endParaRPr lang="en-US" dirty="0" smtClean="0"/>
          </a:p>
          <a:p>
            <a:r>
              <a:rPr lang="en-US" dirty="0" smtClean="0"/>
              <a:t>Project Description</a:t>
            </a:r>
          </a:p>
          <a:p>
            <a:r>
              <a:rPr lang="en-US" dirty="0" smtClean="0"/>
              <a:t>Backstory Summary</a:t>
            </a:r>
            <a:endParaRPr lang="en-US" dirty="0"/>
          </a:p>
        </p:txBody>
      </p:sp>
    </p:spTree>
    <p:extLst>
      <p:ext uri="{BB962C8B-B14F-4D97-AF65-F5344CB8AC3E}">
        <p14:creationId xmlns:p14="http://schemas.microsoft.com/office/powerpoint/2010/main" val="1177941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Camp: Style Guide</a:t>
            </a:r>
            <a:endParaRPr lang="en-US" dirty="0"/>
          </a:p>
        </p:txBody>
      </p:sp>
      <p:sp>
        <p:nvSpPr>
          <p:cNvPr id="3" name="Content Placeholder 2"/>
          <p:cNvSpPr>
            <a:spLocks noGrp="1"/>
          </p:cNvSpPr>
          <p:nvPr>
            <p:ph idx="1"/>
          </p:nvPr>
        </p:nvSpPr>
        <p:spPr/>
        <p:txBody>
          <a:bodyPr/>
          <a:lstStyle/>
          <a:p>
            <a:r>
              <a:rPr lang="en-US" dirty="0" smtClean="0"/>
              <a:t>Theme: Outdoor Candy Forest</a:t>
            </a:r>
            <a:endParaRPr lang="en-US" dirty="0" smtClean="0"/>
          </a:p>
          <a:p>
            <a:r>
              <a:rPr lang="en-US" dirty="0" smtClean="0"/>
              <a:t>Fonts: </a:t>
            </a:r>
            <a:r>
              <a:rPr lang="en-US" dirty="0" smtClean="0"/>
              <a:t>Hershey Company Fonts and Western Swagger DEMO</a:t>
            </a:r>
            <a:endParaRPr lang="en-US" dirty="0" smtClean="0"/>
          </a:p>
          <a:p>
            <a:r>
              <a:rPr lang="en-US" dirty="0" smtClean="0"/>
              <a:t>Colors</a:t>
            </a:r>
            <a:r>
              <a:rPr lang="en-US" dirty="0" smtClean="0"/>
              <a:t>: Hershey Product Colors and Forest Color Scheme</a:t>
            </a:r>
            <a:endParaRPr lang="en-US" dirty="0" smtClean="0"/>
          </a:p>
          <a:p>
            <a:r>
              <a:rPr lang="en-US" dirty="0" smtClean="0"/>
              <a:t>Architecture: </a:t>
            </a:r>
            <a:r>
              <a:rPr lang="en-US" dirty="0" smtClean="0"/>
              <a:t>Camp Store, Tents, Hershey Eatery, Benches, Restrooms</a:t>
            </a:r>
            <a:endParaRPr lang="en-US" dirty="0" smtClean="0"/>
          </a:p>
          <a:p>
            <a:r>
              <a:rPr lang="en-US" dirty="0" smtClean="0"/>
              <a:t>Signage: </a:t>
            </a:r>
            <a:r>
              <a:rPr lang="en-US" dirty="0" smtClean="0"/>
              <a:t>Characters Holding the Main Attraction(s) and wooden signs</a:t>
            </a:r>
            <a:endParaRPr lang="en-US" dirty="0"/>
          </a:p>
        </p:txBody>
      </p:sp>
    </p:spTree>
    <p:extLst>
      <p:ext uri="{BB962C8B-B14F-4D97-AF65-F5344CB8AC3E}">
        <p14:creationId xmlns:p14="http://schemas.microsoft.com/office/powerpoint/2010/main" val="1215905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Camp: Overview Map</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432" t="13713" r="7346" b="16864"/>
          <a:stretch/>
        </p:blipFill>
        <p:spPr>
          <a:xfrm>
            <a:off x="889686" y="1371600"/>
            <a:ext cx="4349579" cy="5018742"/>
          </a:xfrm>
          <a:prstGeom prst="rect">
            <a:avLst/>
          </a:prstGeom>
        </p:spPr>
      </p:pic>
      <p:sp>
        <p:nvSpPr>
          <p:cNvPr id="5" name="TextBox 4"/>
          <p:cNvSpPr txBox="1"/>
          <p:nvPr/>
        </p:nvSpPr>
        <p:spPr>
          <a:xfrm>
            <a:off x="5733535" y="1569308"/>
            <a:ext cx="3373395" cy="4524315"/>
          </a:xfrm>
          <a:prstGeom prst="rect">
            <a:avLst/>
          </a:prstGeom>
          <a:noFill/>
        </p:spPr>
        <p:txBody>
          <a:bodyPr wrap="square" rtlCol="0">
            <a:spAutoFit/>
          </a:bodyPr>
          <a:lstStyle/>
          <a:p>
            <a:pPr marL="342900" indent="-342900">
              <a:buAutoNum type="arabicPeriod"/>
            </a:pPr>
            <a:r>
              <a:rPr lang="en-US" dirty="0" smtClean="0"/>
              <a:t>Camp Store</a:t>
            </a:r>
            <a:endParaRPr lang="en-US" dirty="0"/>
          </a:p>
          <a:p>
            <a:pPr marL="342900" indent="-342900">
              <a:buAutoNum type="arabicPeriod"/>
            </a:pPr>
            <a:r>
              <a:rPr lang="en-US" dirty="0" smtClean="0"/>
              <a:t>Camp site</a:t>
            </a:r>
          </a:p>
          <a:p>
            <a:pPr marL="342900" indent="-342900">
              <a:buAutoNum type="arabicPeriod"/>
            </a:pPr>
            <a:r>
              <a:rPr lang="en-US" dirty="0" smtClean="0"/>
              <a:t>Hershey Eatery</a:t>
            </a:r>
          </a:p>
          <a:p>
            <a:pPr marL="342900" indent="-342900">
              <a:buAutoNum type="arabicPeriod"/>
            </a:pPr>
            <a:r>
              <a:rPr lang="en-US" dirty="0" smtClean="0"/>
              <a:t>Teeter Totters</a:t>
            </a:r>
          </a:p>
          <a:p>
            <a:pPr marL="342900" indent="-342900">
              <a:buAutoNum type="arabicPeriod"/>
            </a:pPr>
            <a:r>
              <a:rPr lang="en-US" dirty="0" smtClean="0"/>
              <a:t>Bungee Trampolines</a:t>
            </a:r>
          </a:p>
          <a:p>
            <a:pPr marL="342900" indent="-342900">
              <a:buAutoNum type="arabicPeriod"/>
            </a:pPr>
            <a:r>
              <a:rPr lang="en-US" dirty="0" smtClean="0"/>
              <a:t>Little Bungee Trampolines</a:t>
            </a:r>
          </a:p>
          <a:p>
            <a:pPr marL="342900" indent="-342900">
              <a:buAutoNum type="arabicPeriod"/>
            </a:pPr>
            <a:r>
              <a:rPr lang="en-US" dirty="0" smtClean="0"/>
              <a:t>Zip lines</a:t>
            </a:r>
          </a:p>
          <a:p>
            <a:pPr marL="342900" indent="-342900">
              <a:buAutoNum type="arabicPeriod"/>
            </a:pPr>
            <a:r>
              <a:rPr lang="en-US" dirty="0" smtClean="0"/>
              <a:t>King Swings</a:t>
            </a:r>
          </a:p>
          <a:p>
            <a:pPr marL="342900" indent="-342900">
              <a:buAutoNum type="arabicPeriod"/>
            </a:pPr>
            <a:r>
              <a:rPr lang="en-US" dirty="0" smtClean="0"/>
              <a:t>Low Ropes Course</a:t>
            </a:r>
          </a:p>
          <a:p>
            <a:pPr marL="342900" indent="-342900">
              <a:buAutoNum type="arabicPeriod"/>
            </a:pPr>
            <a:r>
              <a:rPr lang="en-US" dirty="0" smtClean="0"/>
              <a:t>Family Plank Walk Race</a:t>
            </a:r>
          </a:p>
          <a:p>
            <a:pPr marL="342900" indent="-342900">
              <a:buAutoNum type="arabicPeriod"/>
            </a:pPr>
            <a:r>
              <a:rPr lang="en-US" dirty="0" smtClean="0"/>
              <a:t>Rock Climbing Wall</a:t>
            </a:r>
            <a:endParaRPr lang="en-US" dirty="0"/>
          </a:p>
          <a:p>
            <a:pPr marL="342900" indent="-342900">
              <a:buAutoNum type="arabicPeriod"/>
            </a:pPr>
            <a:r>
              <a:rPr lang="en-US" dirty="0" smtClean="0"/>
              <a:t>Repelling Wall</a:t>
            </a:r>
          </a:p>
          <a:p>
            <a:pPr marL="342900" indent="-342900">
              <a:buAutoNum type="arabicPeriod"/>
            </a:pPr>
            <a:r>
              <a:rPr lang="en-US" dirty="0" smtClean="0"/>
              <a:t>Rope Climbing Towers</a:t>
            </a:r>
          </a:p>
          <a:p>
            <a:pPr marL="342900" indent="-342900">
              <a:buAutoNum type="arabicPeriod"/>
            </a:pPr>
            <a:r>
              <a:rPr lang="en-US" dirty="0" smtClean="0"/>
              <a:t>High Ropes Course</a:t>
            </a:r>
          </a:p>
          <a:p>
            <a:pPr marL="342900" indent="-342900">
              <a:buAutoNum type="arabicPeriod"/>
            </a:pPr>
            <a:r>
              <a:rPr lang="en-US" dirty="0" smtClean="0"/>
              <a:t>Character Spot</a:t>
            </a:r>
          </a:p>
          <a:p>
            <a:pPr marL="342900" indent="-342900">
              <a:buAutoNum type="arabicPeriod"/>
            </a:pPr>
            <a:r>
              <a:rPr lang="en-US" dirty="0" smtClean="0"/>
              <a:t>Lake Area</a:t>
            </a:r>
          </a:p>
        </p:txBody>
      </p:sp>
    </p:spTree>
    <p:extLst>
      <p:ext uri="{BB962C8B-B14F-4D97-AF65-F5344CB8AC3E}">
        <p14:creationId xmlns:p14="http://schemas.microsoft.com/office/powerpoint/2010/main" val="171947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Camp: Base Camp</a:t>
            </a:r>
            <a:endParaRPr lang="en-US" dirty="0"/>
          </a:p>
        </p:txBody>
      </p:sp>
      <p:sp>
        <p:nvSpPr>
          <p:cNvPr id="3" name="Content Placeholder 2"/>
          <p:cNvSpPr>
            <a:spLocks noGrp="1"/>
          </p:cNvSpPr>
          <p:nvPr>
            <p:ph idx="1"/>
          </p:nvPr>
        </p:nvSpPr>
        <p:spPr/>
        <p:txBody>
          <a:bodyPr/>
          <a:lstStyle/>
          <a:p>
            <a:r>
              <a:rPr lang="en-US" dirty="0" smtClean="0"/>
              <a:t>[image]</a:t>
            </a:r>
          </a:p>
          <a:p>
            <a:r>
              <a:rPr lang="en-US" dirty="0" smtClean="0"/>
              <a:t>Location </a:t>
            </a:r>
          </a:p>
          <a:p>
            <a:r>
              <a:rPr lang="en-US" dirty="0" smtClean="0"/>
              <a:t>Wrist bands</a:t>
            </a:r>
          </a:p>
          <a:p>
            <a:r>
              <a:rPr lang="en-US" dirty="0" smtClean="0"/>
              <a:t>Gear </a:t>
            </a:r>
            <a:endParaRPr lang="en-US" dirty="0"/>
          </a:p>
        </p:txBody>
      </p:sp>
    </p:spTree>
    <p:extLst>
      <p:ext uri="{BB962C8B-B14F-4D97-AF65-F5344CB8AC3E}">
        <p14:creationId xmlns:p14="http://schemas.microsoft.com/office/powerpoint/2010/main" val="140557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Camp: General Store</a:t>
            </a:r>
            <a:endParaRPr lang="en-US" dirty="0"/>
          </a:p>
        </p:txBody>
      </p:sp>
      <p:sp>
        <p:nvSpPr>
          <p:cNvPr id="3" name="Content Placeholder 2"/>
          <p:cNvSpPr>
            <a:spLocks noGrp="1"/>
          </p:cNvSpPr>
          <p:nvPr>
            <p:ph idx="1"/>
          </p:nvPr>
        </p:nvSpPr>
        <p:spPr/>
        <p:txBody>
          <a:bodyPr/>
          <a:lstStyle/>
          <a:p>
            <a:r>
              <a:rPr lang="en-US" dirty="0" smtClean="0"/>
              <a:t>Merchandise</a:t>
            </a:r>
          </a:p>
          <a:p>
            <a:r>
              <a:rPr lang="en-US" dirty="0" smtClean="0"/>
              <a:t>Drinks </a:t>
            </a:r>
          </a:p>
          <a:p>
            <a:r>
              <a:rPr lang="en-US" dirty="0" smtClean="0"/>
              <a:t>Snacks</a:t>
            </a:r>
          </a:p>
          <a:p>
            <a:r>
              <a:rPr lang="en-US" dirty="0" smtClean="0"/>
              <a:t>Restrooms </a:t>
            </a:r>
          </a:p>
        </p:txBody>
      </p:sp>
    </p:spTree>
    <p:extLst>
      <p:ext uri="{BB962C8B-B14F-4D97-AF65-F5344CB8AC3E}">
        <p14:creationId xmlns:p14="http://schemas.microsoft.com/office/powerpoint/2010/main" val="188928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Camp: Transition </a:t>
            </a:r>
            <a:r>
              <a:rPr lang="en-US" dirty="0" smtClean="0"/>
              <a:t>Mountain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107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Camp: Landmark</a:t>
            </a:r>
            <a:endParaRPr lang="en-US" dirty="0"/>
          </a:p>
        </p:txBody>
      </p:sp>
      <p:sp>
        <p:nvSpPr>
          <p:cNvPr id="3" name="Content Placeholder 2"/>
          <p:cNvSpPr>
            <a:spLocks noGrp="1"/>
          </p:cNvSpPr>
          <p:nvPr>
            <p:ph idx="1"/>
          </p:nvPr>
        </p:nvSpPr>
        <p:spPr/>
        <p:txBody>
          <a:bodyPr/>
          <a:lstStyle/>
          <a:p>
            <a:r>
              <a:rPr lang="en-US" dirty="0" smtClean="0"/>
              <a:t>[image of Hershey Kiss]</a:t>
            </a:r>
          </a:p>
          <a:p>
            <a:r>
              <a:rPr lang="en-US" dirty="0" smtClean="0"/>
              <a:t>Locations</a:t>
            </a:r>
          </a:p>
          <a:p>
            <a:r>
              <a:rPr lang="en-US" dirty="0" smtClean="0"/>
              <a:t>Landmark </a:t>
            </a:r>
          </a:p>
        </p:txBody>
      </p:sp>
    </p:spTree>
    <p:extLst>
      <p:ext uri="{BB962C8B-B14F-4D97-AF65-F5344CB8AC3E}">
        <p14:creationId xmlns:p14="http://schemas.microsoft.com/office/powerpoint/2010/main" val="62887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Cocoa Camp: Main Attractions</a:t>
            </a:r>
            <a:endParaRPr lang="en-US" dirty="0"/>
          </a:p>
        </p:txBody>
      </p:sp>
      <p:sp>
        <p:nvSpPr>
          <p:cNvPr id="3" name="Content Placeholder 2"/>
          <p:cNvSpPr>
            <a:spLocks noGrp="1"/>
          </p:cNvSpPr>
          <p:nvPr>
            <p:ph idx="1"/>
          </p:nvPr>
        </p:nvSpPr>
        <p:spPr/>
        <p:txBody>
          <a:bodyPr/>
          <a:lstStyle/>
          <a:p>
            <a:r>
              <a:rPr lang="en-US" dirty="0" smtClean="0"/>
              <a:t>High ropes course</a:t>
            </a:r>
          </a:p>
          <a:p>
            <a:r>
              <a:rPr lang="en-US" dirty="0" smtClean="0"/>
              <a:t>Low ropes course</a:t>
            </a:r>
          </a:p>
          <a:p>
            <a:r>
              <a:rPr lang="en-US" dirty="0" smtClean="0"/>
              <a:t>Bungee trampolines</a:t>
            </a:r>
          </a:p>
          <a:p>
            <a:r>
              <a:rPr lang="en-US" dirty="0" smtClean="0"/>
              <a:t>Zip lines</a:t>
            </a:r>
          </a:p>
          <a:p>
            <a:r>
              <a:rPr lang="en-US" dirty="0" smtClean="0"/>
              <a:t>Rock climbing wall </a:t>
            </a:r>
          </a:p>
          <a:p>
            <a:r>
              <a:rPr lang="en-US" dirty="0" smtClean="0"/>
              <a:t>Repelling wall </a:t>
            </a:r>
            <a:endParaRPr lang="en-US" dirty="0"/>
          </a:p>
        </p:txBody>
      </p:sp>
    </p:spTree>
    <p:extLst>
      <p:ext uri="{BB962C8B-B14F-4D97-AF65-F5344CB8AC3E}">
        <p14:creationId xmlns:p14="http://schemas.microsoft.com/office/powerpoint/2010/main" val="8278645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TotalTime>
  <Words>629</Words>
  <Application>Microsoft Macintosh PowerPoint</Application>
  <PresentationFormat>Widescreen</PresentationFormat>
  <Paragraphs>116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Trebuchet MS</vt:lpstr>
      <vt:lpstr>Wingdings 3</vt:lpstr>
      <vt:lpstr>Arial</vt:lpstr>
      <vt:lpstr>Facet</vt:lpstr>
      <vt:lpstr>Cocoa Camp</vt:lpstr>
      <vt:lpstr>Cocoa Camp</vt:lpstr>
      <vt:lpstr>Cocoa Camp: Style Guide</vt:lpstr>
      <vt:lpstr>Cocoa Camp: Overview Map</vt:lpstr>
      <vt:lpstr>Cocoa Camp: Base Camp</vt:lpstr>
      <vt:lpstr>Cocoa Camp: General Store</vt:lpstr>
      <vt:lpstr>Cocoa Camp: Transition Mountain</vt:lpstr>
      <vt:lpstr>Cocoa Camp: Landmark</vt:lpstr>
      <vt:lpstr>Cocoa Camp: Main Attractions</vt:lpstr>
      <vt:lpstr>Cocoa Camp: Main Attractions</vt:lpstr>
      <vt:lpstr>Cocoa Camp: Smaller Attractions</vt:lpstr>
      <vt:lpstr>Cocoa Camp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Cocoa Camp</dc:title>
  <dc:creator>Scacchitti, Marla</dc:creator>
  <cp:lastModifiedBy>Scacchitti, Marla</cp:lastModifiedBy>
  <cp:revision>32</cp:revision>
  <dcterms:created xsi:type="dcterms:W3CDTF">2017-02-25T02:59:33Z</dcterms:created>
  <dcterms:modified xsi:type="dcterms:W3CDTF">2017-02-27T02:55:05Z</dcterms:modified>
</cp:coreProperties>
</file>